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37264-AD08-4044-BF10-E3482A4D8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8F18EC-D4D6-4FB7-A097-81E504B0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3BF83-9F1A-4B12-AC3C-A6649BBC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2243C-86B3-4777-832F-71684909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A35F6-4FDA-497B-A405-FF83891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5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55E9A-F259-4443-93E6-C83363CED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C39639-9B44-4AFB-8953-115DCED81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97AA7-BB57-4C5D-94D1-8715C7A9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69F5E-E6BB-4496-BDD5-1499B93F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9F4E5B-2733-43B8-884B-AF8D4951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43442E-65EF-40C0-8590-3F9D2C9E6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38E584-E6F1-4126-BD6C-518CF83F5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6A3FC-A6E4-47DE-ADDD-75B9FD943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28F711-2066-4799-B395-E1E70F4C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39750-9184-4FAA-AB49-EB4D3A45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4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C005B-B1CF-4CE7-AA18-7270981D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6A8A6E-AF7E-4E1F-AEAD-810FB766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E3B7C-FF19-471E-A3E5-98760B09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BC5BB-861A-4A94-B6EB-BDF4EADE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5B325-732D-440D-A1D0-4E8A1330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4973E-2C57-43B2-9C15-9CF42E8C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46DE33-DB90-4CCB-8808-C08517BE6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961604-AAA5-477E-A6D0-DAD81D6E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2BE88A-EF88-4CB4-AF0F-C3D64776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2337A-B010-435B-8D74-0A3B5381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3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75675-72B5-45BF-AD07-94C515E0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49336-358E-4B61-8F11-67F363E5C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7AE8A-5011-44C5-AE42-0EFA0B7D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D2C363-93F7-44F3-B0C9-D71C3EAD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648F57-C30C-4AA2-B8F8-59A78BA7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82F372-C56D-4124-A54A-4A1F62FA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E97DA-5574-484E-87DE-6734187E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0DE034-DB84-4B2F-8F65-0C97B2B32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278C3-6F45-401A-A4DE-7ACE0F3B4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F65DBF-764B-4BE5-A94A-2BEF156B2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3F5159-DD2F-48D9-A016-25C81AC05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C62FC3-BB18-4EC5-AA0C-4E0306C0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4028BC-1D7B-4929-B48C-A2DA7B31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5D5FD2-E098-4F5E-A94B-12C89D0E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2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A018C-608D-4AB9-87AD-D5C090BB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E10525-6F58-433E-9FDC-C3A3B55B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795BD5-1DFE-4CB0-A73D-7C2D56BD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73148E-C6B9-4BA7-91A6-4BF862CB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392B95-481B-4CDD-A5F4-B1212EDC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3B34E3-C0E5-4485-81E5-31C172F3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2D7089-8DA3-44CC-8AF5-B84F70EB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4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D29BF-598A-412E-87F3-9398C2A3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09722-450E-4934-99A0-F81B746E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D734DB-7E26-41AF-B57D-90E6A1851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9E9A7-73D4-4D87-ACF5-88689397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3C8C3-309B-4B90-AB1E-400D608A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92352-EF51-44E3-B34D-193CE8F5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8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2878F-6B22-40C4-9D56-E54A1577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88D941-B6D7-4AED-848B-57F1DAF63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E5360-594F-48E3-BB2F-9480BF14C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50D51-3220-4A6D-B3A7-7E8A5B51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0C0A9-B4BD-4116-BE69-AC9EBCB5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74EBF-2A74-492A-9401-BB25CE18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1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87421-AD70-4F4F-B1D1-276B0E19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3F2287-6321-4599-A6C6-6D7ECC382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FA681-7050-41A3-95B5-FCFD66D98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1557-23F5-47E4-9F52-265170B443D0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E46-A565-404A-8478-5A7EE057E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BAA65-667D-442A-9B28-AA1AB1291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DD3-4EC6-4BCC-AFCC-E84D32EB9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1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ентации\teno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12180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vuki_prirodi_-_SHum_morya_i_Muzika_P._I._CHaykovskog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-9136"/>
            <a:ext cx="3456384" cy="37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469" y="1687771"/>
            <a:ext cx="3706117" cy="39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82402"/>
            <a:ext cx="3168352" cy="34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8" y="3588633"/>
            <a:ext cx="2974007" cy="32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34" y="3588632"/>
            <a:ext cx="2974007" cy="32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для презентаци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93921" y="1127869"/>
            <a:ext cx="3706117" cy="399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Картинки\0_b5ccf_5db79e5c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1412776"/>
            <a:ext cx="3380363" cy="36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Картинки\677042954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568" y="-722157"/>
            <a:ext cx="1428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Картинки\677042954.jpg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881907"/>
            <a:ext cx="1428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16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9045 0.04283 C 0.10955 0.05232 0.13768 0.05788 0.16719 0.05788 C 0.20087 0.05788 0.22778 0.05232 0.2467 0.04283 L 0.62101 0.22107 L 0.94809 -0.08842 L 1.22031 0.19051 L 1.61962 0.03125 " pathEditMode="relative" rAng="0" ptsTypes="FffFAAAF">
                                      <p:cBhvr>
                                        <p:cTn id="1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0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7" presetClass="path" presetSubtype="0" accel="16000" de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20601 L -0.09062 0.18078 C -0.11158 0.1743 -0.13984 0.17384 -0.16875 0.17986 C -0.20169 0.18588 -0.22864 0.19652 -0.24557 0.20902 L -0.63437 0.10277 L -0.92643 0.47013 L -1.22474 0.2456 L -1.60312 0.47824 " pathEditMode="relative" rAng="10320000" ptsTypes="AAAAAAAA">
                                      <p:cBhvr>
                                        <p:cTn id="45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0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9445 0.21018 C -1.2823 0.21087 -1.27014 0.21064 -1.25799 0.21226 C -1.23473 0.21526 -1.25504 0.21642 -1.23577 0.22058 C -1.225 0.22289 -1.21233 0.22474 -1.20243 0.23122 C -1.19063 0.23885 -1.18299 0.25734 -1.17066 0.26289 C -1.16511 0.27445 -1.15486 0.29249 -1.14532 0.29665 C -1.13889 0.30914 -1.12622 0.32139 -1.11528 0.32625 C -1.10764 0.33688 -1.08299 0.34104 -1.07223 0.34336 C -1.06337 0.34729 -1.04966 0.33873 -1.04063 0.3348 C -1.03768 0.33226 -1.03594 0.32763 -1.03264 0.32625 C -1.02934 0.32463 -1.02518 0.32486 -1.02153 0.32417 C -1.01407 0.32255 -1.00695 0.32 -0.99948 0.31792 C -0.90973 0.31954 -0.91702 0.31168 -0.86927 0.32417 C -0.85851 0.33388 -0.84549 0.34128 -0.83264 0.34544 C -0.82865 0.35052 -0.82414 0.35122 -0.8198 0.35584 C -0.81736 0.35862 -0.81372 0.36578 -0.81198 0.36856 C -0.81007 0.37989 -0.80556 0.38844 -0.80105 0.39815 C -0.79757 0.40509 -0.79636 0.41249 -0.79306 0.41943 C -0.7882 0.44532 -0.78455 0.47862 -0.79618 0.50174 C -0.79948 0.51561 -0.81077 0.53804 -0.8198 0.54613 C -0.82448 0.56393 -0.83907 0.5644 -0.85 0.57156 C -0.85209 0.57295 -0.85434 0.57457 -0.85643 0.57573 C -0.85973 0.57734 -0.86615 0.58012 -0.86615 0.58012 C -0.88664 0.57827 -0.88993 0.5785 -0.90573 0.57156 C -0.91372 0.55515 -0.90295 0.57503 -0.91372 0.56093 C -0.92188 0.54983 -0.92587 0.53388 -0.93438 0.52301 C -0.93681 0.51284 -0.93837 0.50289 -0.94202 0.49341 C -0.94653 0.45596 -0.9408 0.41943 -0.93438 0.38336 C -0.93247 0.37365 -0.93195 0.36648 -0.92795 0.35815 C -0.92622 0.34821 -0.92622 0.34474 -0.9198 0.33896 C -0.91372 0.31399 -0.89358 0.30058 -0.87535 0.29457 C -0.85157 0.29526 -0.82778 0.2948 -0.804 0.29665 C -0.78542 0.29804 -0.77136 0.32047 -0.75504 0.32856 C -0.74584 0.34035 -0.74254 0.34474 -0.73577 0.35815 C -0.7349 0.36023 -0.73368 0.36232 -0.73282 0.3644 C -0.73177 0.36648 -0.72934 0.37064 -0.72934 0.37064 C -0.72535 0.38775 -0.72118 0.40532 -0.71511 0.42151 C -0.7132 0.43908 -0.71233 0.45781 -0.70417 0.47191 C -0.70191 0.48995 -0.69861 0.50174 -0.69132 0.51654 C -0.68802 0.52347 -0.68733 0.52856 -0.68195 0.53341 C -0.67969 0.54521 -0.67709 0.55399 -0.6691 0.56093 C -0.66823 0.5637 -0.66789 0.56717 -0.66598 0.56948 C -0.66233 0.57457 -0.65712 0.57711 -0.6533 0.5822 C -0.64775 0.6044 -0.63125 0.61688 -0.61511 0.6222 C -0.59601 0.63538 -0.57448 0.64301 -0.55313 0.64555 C -0.51632 0.65781 -0.46684 0.63122 -0.42952 0.6222 C -0.41841 0.61249 -0.40782 0.60625 -0.39757 0.59492 C -0.39584 0.59307 -0.3948 0.59029 -0.39306 0.58844 C -0.38941 0.58451 -0.38195 0.57781 -0.38195 0.57781 C -0.37882 0.56971 -0.37535 0.56486 -0.3724 0.55677 C -0.36997 0.54174 -0.36667 0.5274 -0.36424 0.51237 C -0.36337 0.50544 -0.36111 0.4911 -0.36111 0.4911 C -0.36181 0.46867 -0.36181 0.44625 -0.36268 0.42359 C -0.36355 0.40116 -0.37066 0.37156 -0.37552 0.3496 C -0.37865 0.33526 -0.38177 0.32023 -0.38993 0.30937 C -0.39236 0.29943 -0.39653 0.29411 -0.40087 0.28625 C -0.40573 0.27769 -0.40851 0.26497 -0.41667 0.26081 C -0.42153 0.2585 -0.43855 0.25688 -0.44045 0.25665 C -0.45886 0.25388 -0.47813 0.24995 -0.49601 0.24393 C -0.50209 0.24463 -0.50799 0.24463 -0.51355 0.24602 C -0.54202 0.25295 -0.56684 0.27908 -0.59445 0.28833 C -0.59757 0.29434 -0.60122 0.29919 -0.60417 0.30521 C -0.6033 0.31723 -0.60452 0.33041 -0.59757 0.33896 C -0.59358 0.3563 -0.58056 0.36925 -0.5724 0.38336 C -0.56945 0.39815 -0.57292 0.38636 -0.56615 0.39815 C -0.55643 0.4148 -0.55539 0.42243 -0.54045 0.43422 C -0.53785 0.4363 -0.53525 0.43792 -0.53282 0.44047 C -0.53073 0.44232 -0.52986 0.44532 -0.52795 0.44694 C -0.52483 0.44902 -0.51841 0.4511 -0.51841 0.4511 C -0.51598 0.45295 -0.50625 0.46174 -0.50243 0.46359 C -0.49827 0.46544 -0.4941 0.46613 -0.48993 0.46798 C -0.48351 0.47584 -0.49028 0.46891 -0.47882 0.47399 C -0.47327 0.47677 -0.46823 0.48162 -0.46268 0.48486 C -0.44983 0.49203 -0.43542 0.49388 -0.42153 0.4955 C -0.40868 0.50104 -0.42223 0.49573 -0.39445 0.49966 C -0.37952 0.50174 -0.36511 0.50798 -0.35 0.51029 C -0.32153 0.52301 -0.25052 0.5126 -0.24393 0.51237 C -0.2349 0.50775 -0.22552 0.50844 -0.21667 0.50382 C -0.20365 0.49688 -0.18907 0.48925 -0.17535 0.48486 C -0.16806 0.47839 -0.15851 0.47445 -0.15018 0.47191 C -0.13646 0.46313 -0.12414 0.45411 -0.10886 0.4511 C -0.08889 0.44047 -0.10105 0.44532 -0.05973 0.44902 C -0.05261 0.44971 -0.04618 0.45758 -0.03907 0.45943 C -0.02292 0.47076 -0.00799 0.48417 0.00694 0.49758 C 0.0118 0.50706 0.02309 0.517 0.02604 0.52509 C 0.03125 0.53827 0.0401 0.55284 0.04826 0.56301 C 0.05 0.56995 0.05625 0.5822 0.05625 0.5822 C 0.05868 0.59492 0.0651 0.60509 0.07048 0.61596 C 0.07152 0.61804 0.07257 0.62012 0.07361 0.6222 C 0.07482 0.62428 0.07673 0.62867 0.07673 0.62867 C 0.07725 0.63145 0.07725 0.63445 0.0783 0.637 C 0.07899 0.63885 0.0809 0.63954 0.08159 0.64139 C 0.08402 0.6481 0.08576 0.67099 0.0927 0.67099 " pathEditMode="relative" ptsTypes="ffffffffffffffffffffffffffffffffffffffffffffffffffffffffffffffffffffffffffffffffffffffffffffA">
                                      <p:cBhvr>
                                        <p:cTn id="8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9 0.00509 C -0.13333 0.01503 -0.13299 0.0252 -0.13889 0.0326 C -0.14167 0.04763 -0.14462 0.06474 -0.15156 0.077 C -0.15434 0.08809 -0.15608 0.09873 -0.16111 0.10867 C -0.16233 0.11353 -0.16337 0.11954 -0.1658 0.12347 C -0.16805 0.1274 -0.17378 0.13411 -0.17378 0.13434 C -0.17483 0.13688 -0.17535 0.14012 -0.17691 0.14243 C -0.17812 0.14405 -0.18021 0.14359 -0.1816 0.14474 C -0.18281 0.1459 -0.18351 0.14798 -0.18489 0.1489 C -0.19062 0.1533 -0.19757 0.1563 -0.20382 0.15954 C -0.22552 0.15885 -0.24722 0.15838 -0.26892 0.15723 C -0.27639 0.15677 -0.2875 0.15122 -0.29444 0.1489 C -0.29653 0.14821 -0.30069 0.14682 -0.30069 0.14705 C -0.31024 0.14821 -0.31979 0.14914 -0.32934 0.15099 C -0.33767 0.1526 -0.34375 0.1637 -0.35 0.16994 C -0.35382 0.18544 -0.34844 0.16671 -0.35625 0.18266 C -0.35712 0.18451 -0.35712 0.18705 -0.35781 0.18914 C -0.35868 0.19145 -0.36007 0.1933 -0.36111 0.19538 C -0.36562 0.22035 -0.3592 0.1896 -0.3658 0.21018 C -0.36788 0.21665 -0.3691 0.22613 -0.37049 0.2333 C -0.37153 0.277 -0.36805 0.32902 -0.39444 0.36231 C -0.39496 0.3644 -0.39496 0.36694 -0.39601 0.36879 C -0.39722 0.37087 -0.3993 0.37087 -0.40069 0.37295 C -0.40469 0.37827 -0.40833 0.38613 -0.41337 0.38983 C -0.41528 0.39122 -0.41771 0.39122 -0.41979 0.39168 C -0.425 0.39931 -0.42049 0.39445 -0.42934 0.39792 C -0.44201 0.40393 -0.45417 0.40833 -0.46736 0.41064 C -0.49375 0.42243 -0.52743 0.3926 -0.54358 0.4259 C -0.54705 0.4585 -0.54844 0.49179 -0.56892 0.51468 C -0.57587 0.52231 -0.58437 0.52786 -0.59114 0.53573 C -0.59722 0.54289 -0.60087 0.54914 -0.60868 0.5526 C -0.64549 0.58567 -0.61441 0.56116 -0.71667 0.55908 C -0.71927 0.55769 -0.7217 0.55561 -0.72448 0.55468 C -0.7276 0.55353 -0.73108 0.55445 -0.73403 0.5526 C -0.73576 0.55145 -0.73559 0.54798 -0.73715 0.54636 C -0.73976 0.54359 -0.74358 0.54359 -0.7467 0.54197 C -0.75069 0.53688 -0.75417 0.53388 -0.75937 0.53156 C -0.76701 0.52139 -0.77014 0.51353 -0.78003 0.51029 C -0.78976 0.49734 -0.7993 0.4807 -0.8118 0.47237 C -0.81927 0.46174 -0.8316 0.45827 -0.84201 0.45549 C -0.85208 0.45688 -0.86215 0.45781 -0.87222 0.45966 C -0.88351 0.46174 -0.89427 0.46937 -0.90555 0.47237 C -0.91371 0.4807 -0.92344 0.48324 -0.93246 0.48925 C -0.94427 0.49711 -0.93021 0.49041 -0.94201 0.49549 C -0.95243 0.51006 -0.9368 0.48971 -0.95 0.50197 C -0.96319 0.51445 -0.95017 0.50775 -0.96111 0.51237 C -0.9651 0.51792 -0.96823 0.5207 -0.97378 0.52301 C -0.98212 0.53457 -0.99219 0.53896 -1.00382 0.54197 C -1.00642 0.54266 -1.0092 0.54336 -1.0118 0.54428 C -1.01597 0.54567 -1.02448 0.54844 -1.02448 0.54867 C -1.03455 0.54775 -1.04462 0.54798 -1.05469 0.54636 C -1.06076 0.54544 -1.06632 0.54151 -1.07222 0.53989 C -1.08767 0.52463 -1.06771 0.54312 -1.08802 0.52948 C -1.09201 0.52671 -1.09531 0.52231 -1.09913 0.51885 C -1.10278 0.51122 -1.10816 0.5052 -1.1118 0.49757 C -1.11962 0.48162 -1.10955 0.49642 -1.11979 0.48278 C -1.12222 0.47283 -1.12378 0.46659 -1.12934 0.45966 C -1.13212 0.4407 -1.14132 0.42752 -1.14826 0.41064 C -1.14965 0.40763 -1.15 0.4037 -1.15156 0.40046 C -1.16424 0.37318 -1.14757 0.41781 -1.16111 0.38567 C -1.16597 0.37388 -1.16979 0.36093 -1.17535 0.3496 C -1.17708 0.34058 -1.17847 0.33064 -1.1816 0.32231 C -1.18368 0.31653 -1.18646 0.31122 -1.18802 0.3052 C -1.18993 0.29757 -1.19167 0.29179 -1.19601 0.28625 C -1.19896 0.27862 -1.20243 0.25989 -1.21024 0.25873 C -1.22778 0.25619 -1.24514 0.25203 -1.2625 0.24833 C -1.2691 0.24463 -1.27778 0.23977 -1.2849 0.23977 L -1.29444 0.21018 " pathEditMode="relative" rAng="0" ptsTypes="ffffffffffffffffffffffffffffffffffffffffffffffffffffffffffffffffffAA">
                                      <p:cBhvr>
                                        <p:cTn id="8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77" y="29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Зайцев</dc:creator>
  <cp:lastModifiedBy>Ярослав Зайцев</cp:lastModifiedBy>
  <cp:revision>1</cp:revision>
  <dcterms:created xsi:type="dcterms:W3CDTF">2024-10-13T12:49:28Z</dcterms:created>
  <dcterms:modified xsi:type="dcterms:W3CDTF">2024-10-13T12:49:51Z</dcterms:modified>
</cp:coreProperties>
</file>